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8" r:id="rId5"/>
    <p:sldId id="259" r:id="rId6"/>
    <p:sldId id="260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1/17/2019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microsoft.com/office/2007/relationships/hdphoto" Target="../media/hdphoto5.wdp"/><Relationship Id="rId5" Type="http://schemas.microsoft.com/office/2007/relationships/hdphoto" Target="../media/hdphoto2.wdp"/><Relationship Id="rId10" Type="http://schemas.openxmlformats.org/officeDocument/2006/relationships/image" Target="../media/image7.png"/><Relationship Id="rId4" Type="http://schemas.openxmlformats.org/officeDocument/2006/relationships/image" Target="../media/image4.png"/><Relationship Id="rId9" Type="http://schemas.microsoft.com/office/2007/relationships/hdphoto" Target="../media/hdphoto4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microsoft.com/office/2007/relationships/hdphoto" Target="../media/hdphoto6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5958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7C18419-8983-4E0C-AC62-806BCB713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C3A29A-741A-40C2-A678-AAF6B46A1D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0667" y="381000"/>
            <a:ext cx="9144000" cy="6096000"/>
          </a:xfrm>
          <a:prstGeom prst="rect">
            <a:avLst/>
          </a:prstGeom>
        </p:spPr>
      </p:pic>
      <p:sp>
        <p:nvSpPr>
          <p:cNvPr id="14" name="Callout: Line 13">
            <a:extLst>
              <a:ext uri="{FF2B5EF4-FFF2-40B4-BE49-F238E27FC236}">
                <a16:creationId xmlns:a16="http://schemas.microsoft.com/office/drawing/2014/main" id="{DB638D5D-9C68-4302-87E4-86F2FA30671B}"/>
              </a:ext>
            </a:extLst>
          </p:cNvPr>
          <p:cNvSpPr/>
          <p:nvPr/>
        </p:nvSpPr>
        <p:spPr>
          <a:xfrm>
            <a:off x="8592435" y="800100"/>
            <a:ext cx="2075565" cy="1130300"/>
          </a:xfrm>
          <a:prstGeom prst="borderCallout1">
            <a:avLst>
              <a:gd name="adj1" fmla="val 44593"/>
              <a:gd name="adj2" fmla="val 233"/>
              <a:gd name="adj3" fmla="val 112500"/>
              <a:gd name="adj4" fmla="val -3833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TUI LÀ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HIẾU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VÀ TUI CÓ KIẾN THỨC ĐẦY MÌNH :D</a:t>
            </a:r>
          </a:p>
        </p:txBody>
      </p:sp>
      <p:sp>
        <p:nvSpPr>
          <p:cNvPr id="15" name="Callout: Double Bent Line 14">
            <a:extLst>
              <a:ext uri="{FF2B5EF4-FFF2-40B4-BE49-F238E27FC236}">
                <a16:creationId xmlns:a16="http://schemas.microsoft.com/office/drawing/2014/main" id="{C67D114A-C382-4830-B094-AFD72ECF450A}"/>
              </a:ext>
            </a:extLst>
          </p:cNvPr>
          <p:cNvSpPr/>
          <p:nvPr/>
        </p:nvSpPr>
        <p:spPr>
          <a:xfrm>
            <a:off x="6299201" y="139700"/>
            <a:ext cx="2075565" cy="1130300"/>
          </a:xfrm>
          <a:prstGeom prst="borderCallout3">
            <a:avLst>
              <a:gd name="adj1" fmla="val 9761"/>
              <a:gd name="adj2" fmla="val 363"/>
              <a:gd name="adj3" fmla="val 28862"/>
              <a:gd name="adj4" fmla="val -9138"/>
              <a:gd name="adj5" fmla="val 119101"/>
              <a:gd name="adj6" fmla="val -9717"/>
              <a:gd name="adj7" fmla="val 173636"/>
              <a:gd name="adj8" fmla="val 1630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TUI LÀ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THÁI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VÀ TUI CÓ MỘT CHÚT SỰ PHẪN NỘ &gt;:(</a:t>
            </a:r>
          </a:p>
        </p:txBody>
      </p:sp>
      <p:sp>
        <p:nvSpPr>
          <p:cNvPr id="16" name="Callout: Line 15">
            <a:extLst>
              <a:ext uri="{FF2B5EF4-FFF2-40B4-BE49-F238E27FC236}">
                <a16:creationId xmlns:a16="http://schemas.microsoft.com/office/drawing/2014/main" id="{539A6AA0-9B87-49DD-AB52-EB06F9094FF3}"/>
              </a:ext>
            </a:extLst>
          </p:cNvPr>
          <p:cNvSpPr/>
          <p:nvPr/>
        </p:nvSpPr>
        <p:spPr>
          <a:xfrm>
            <a:off x="55032" y="1317625"/>
            <a:ext cx="2281767" cy="1225550"/>
          </a:xfrm>
          <a:prstGeom prst="borderCallout1">
            <a:avLst>
              <a:gd name="adj1" fmla="val 31185"/>
              <a:gd name="adj2" fmla="val 99050"/>
              <a:gd name="adj3" fmla="val 63794"/>
              <a:gd name="adj4" fmla="val 11928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TUI LÀ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ĐỨC ANH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VÀ TUI CÓ TRÁI TIM ẤM ÁP :&gt;</a:t>
            </a:r>
          </a:p>
        </p:txBody>
      </p:sp>
      <p:sp>
        <p:nvSpPr>
          <p:cNvPr id="17" name="Callout: Double Bent Line 16">
            <a:extLst>
              <a:ext uri="{FF2B5EF4-FFF2-40B4-BE49-F238E27FC236}">
                <a16:creationId xmlns:a16="http://schemas.microsoft.com/office/drawing/2014/main" id="{6B503151-436E-4C85-B637-CE89E635331A}"/>
              </a:ext>
            </a:extLst>
          </p:cNvPr>
          <p:cNvSpPr/>
          <p:nvPr/>
        </p:nvSpPr>
        <p:spPr>
          <a:xfrm>
            <a:off x="850900" y="139700"/>
            <a:ext cx="2070101" cy="977900"/>
          </a:xfrm>
          <a:prstGeom prst="borderCallout3">
            <a:avLst>
              <a:gd name="adj1" fmla="val 7660"/>
              <a:gd name="adj2" fmla="val 100202"/>
              <a:gd name="adj3" fmla="val 22121"/>
              <a:gd name="adj4" fmla="val 124110"/>
              <a:gd name="adj5" fmla="val 164395"/>
              <a:gd name="adj6" fmla="val 126300"/>
              <a:gd name="adj7" fmla="val 220011"/>
              <a:gd name="adj8" fmla="val 15825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TUI LÀ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HUY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VÀ TUI CÓ MỘT CON PET CHUỘT :3</a:t>
            </a:r>
          </a:p>
        </p:txBody>
      </p:sp>
      <p:sp>
        <p:nvSpPr>
          <p:cNvPr id="18" name="Callout: Line 17">
            <a:extLst>
              <a:ext uri="{FF2B5EF4-FFF2-40B4-BE49-F238E27FC236}">
                <a16:creationId xmlns:a16="http://schemas.microsoft.com/office/drawing/2014/main" id="{73F6292E-B148-4A27-A6F2-7A66DBD91AF5}"/>
              </a:ext>
            </a:extLst>
          </p:cNvPr>
          <p:cNvSpPr/>
          <p:nvPr/>
        </p:nvSpPr>
        <p:spPr>
          <a:xfrm>
            <a:off x="3644901" y="139700"/>
            <a:ext cx="2247900" cy="1130300"/>
          </a:xfrm>
          <a:prstGeom prst="borderCallout1">
            <a:avLst>
              <a:gd name="adj1" fmla="val 99649"/>
              <a:gd name="adj2" fmla="val 53311"/>
              <a:gd name="adj3" fmla="val 206882"/>
              <a:gd name="adj4" fmla="val 7742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TUI LÀ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THIÊN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VÀ TUI CÓ BÁNH CUĐ</a:t>
            </a:r>
            <a:r>
              <a:rPr lang="vi-VN" dirty="0">
                <a:latin typeface="Calibri" panose="020F0502020204030204" pitchFamily="34" charset="0"/>
                <a:cs typeface="Calibri" panose="020F0502020204030204" pitchFamily="34" charset="0"/>
              </a:rPr>
              <a:t>Ơ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SIÊU NGON &lt;3</a:t>
            </a:r>
          </a:p>
        </p:txBody>
      </p:sp>
      <p:sp>
        <p:nvSpPr>
          <p:cNvPr id="20" name="Callout: Line 19">
            <a:extLst>
              <a:ext uri="{FF2B5EF4-FFF2-40B4-BE49-F238E27FC236}">
                <a16:creationId xmlns:a16="http://schemas.microsoft.com/office/drawing/2014/main" id="{902869B6-9A88-4522-A3A3-B733153A6DFF}"/>
              </a:ext>
            </a:extLst>
          </p:cNvPr>
          <p:cNvSpPr/>
          <p:nvPr/>
        </p:nvSpPr>
        <p:spPr>
          <a:xfrm>
            <a:off x="7426767" y="4229100"/>
            <a:ext cx="1847235" cy="1320800"/>
          </a:xfrm>
          <a:prstGeom prst="borderCallout1">
            <a:avLst>
              <a:gd name="adj1" fmla="val 45893"/>
              <a:gd name="adj2" fmla="val -1458"/>
              <a:gd name="adj3" fmla="val 24575"/>
              <a:gd name="adj4" fmla="val -5758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ANH C</a:t>
            </a:r>
            <a:r>
              <a:rPr lang="vi-VN" b="1" dirty="0"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ỜNG MENTOR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21" name="Callout: Line 20">
            <a:extLst>
              <a:ext uri="{FF2B5EF4-FFF2-40B4-BE49-F238E27FC236}">
                <a16:creationId xmlns:a16="http://schemas.microsoft.com/office/drawing/2014/main" id="{B4065EE7-4D57-459F-B243-E0C938A0822C}"/>
              </a:ext>
            </a:extLst>
          </p:cNvPr>
          <p:cNvSpPr/>
          <p:nvPr/>
        </p:nvSpPr>
        <p:spPr>
          <a:xfrm>
            <a:off x="1154468" y="4194175"/>
            <a:ext cx="2281767" cy="1320800"/>
          </a:xfrm>
          <a:prstGeom prst="borderCallout1">
            <a:avLst>
              <a:gd name="adj1" fmla="val 49738"/>
              <a:gd name="adj2" fmla="val 98919"/>
              <a:gd name="adj3" fmla="val 43805"/>
              <a:gd name="adj4" fmla="val 137854"/>
            </a:avLst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ANH KHOA TAKECARE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8071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66D52-C83C-4916-B355-F75C9B96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>
                <a:ln/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CHỦ ĐỀ Đ</a:t>
            </a:r>
            <a:r>
              <a:rPr lang="vi-VN" b="1" dirty="0">
                <a:ln/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b="1" dirty="0">
                <a:ln/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RA: FPT BỊ NG</a:t>
            </a:r>
            <a:r>
              <a:rPr lang="vi-VN" b="1" dirty="0">
                <a:ln/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b="1" dirty="0">
                <a:ln/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ỜI NGOÀI HÀNH TINH XÂM CHIẾM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DE3C05-9405-4B6C-993D-C1A931507064}"/>
              </a:ext>
            </a:extLst>
          </p:cNvPr>
          <p:cNvSpPr txBox="1"/>
          <p:nvPr/>
        </p:nvSpPr>
        <p:spPr>
          <a:xfrm>
            <a:off x="900276" y="5671312"/>
            <a:ext cx="1931348" cy="400110"/>
          </a:xfrm>
          <a:prstGeom prst="rect">
            <a:avLst/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20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2D PLATFORM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1F2B74-F5F2-418D-A156-457D4DB555CE}"/>
              </a:ext>
            </a:extLst>
          </p:cNvPr>
          <p:cNvSpPr txBox="1"/>
          <p:nvPr/>
        </p:nvSpPr>
        <p:spPr>
          <a:xfrm>
            <a:off x="900276" y="4267200"/>
            <a:ext cx="4708732" cy="646331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36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SURVIVAL MODE: 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015D2E-F90E-4733-A663-2F72B4200506}"/>
              </a:ext>
            </a:extLst>
          </p:cNvPr>
          <p:cNvSpPr txBox="1"/>
          <p:nvPr/>
        </p:nvSpPr>
        <p:spPr>
          <a:xfrm>
            <a:off x="900276" y="5059690"/>
            <a:ext cx="3502882" cy="461665"/>
          </a:xfrm>
          <a:prstGeom prst="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GAMEMAKER STUDIO 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4E14A29-6056-47D7-9216-D8721F10A0C4}"/>
              </a:ext>
            </a:extLst>
          </p:cNvPr>
          <p:cNvSpPr txBox="1"/>
          <p:nvPr/>
        </p:nvSpPr>
        <p:spPr>
          <a:xfrm>
            <a:off x="5736166" y="4267200"/>
            <a:ext cx="5918200" cy="1661993"/>
          </a:xfrm>
          <a:prstGeom prst="rect">
            <a:avLst/>
          </a:prstGeom>
        </p:spPr>
        <p:style>
          <a:lnRef idx="0">
            <a:scrgbClr r="0" g="0" b="0"/>
          </a:lnRef>
          <a:fillRef idx="1003">
            <a:schemeClr val="dk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Máu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năng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l</a:t>
            </a:r>
            <a:r>
              <a:rPr lang="vi-VN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ợng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và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thức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ăn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</a:t>
            </a:r>
          </a:p>
          <a:p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Đánh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quái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quái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th</a:t>
            </a:r>
            <a:r>
              <a:rPr lang="vi-VN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ư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ờng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quái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 boss 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</a:t>
            </a:r>
          </a:p>
          <a:p>
            <a:r>
              <a:rPr lang="en-US" sz="2800" b="1" spc="50" dirty="0" err="1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Nhặt</a:t>
            </a:r>
            <a:r>
              <a:rPr lang="en-US" sz="2800" b="1" spc="50" dirty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item, craft item 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4407CEC-5299-4A19-98D9-E52D8DD89A27}"/>
              </a:ext>
            </a:extLst>
          </p:cNvPr>
          <p:cNvSpPr txBox="1"/>
          <p:nvPr/>
        </p:nvSpPr>
        <p:spPr>
          <a:xfrm>
            <a:off x="900276" y="2598003"/>
            <a:ext cx="8172943" cy="830997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en-US" sz="4800" b="1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3 NGÀY CHIẾN ĐẤU SỐNG CÒN</a:t>
            </a:r>
          </a:p>
        </p:txBody>
      </p:sp>
    </p:spTree>
    <p:extLst>
      <p:ext uri="{BB962C8B-B14F-4D97-AF65-F5344CB8AC3E}">
        <p14:creationId xmlns:p14="http://schemas.microsoft.com/office/powerpoint/2010/main" val="1513791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CF07339B-33AD-4403-AEE8-F13EB88C847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9817" b="100000" l="18555" r="70215"/>
                    </a14:imgEffect>
                  </a14:imgLayer>
                </a14:imgProps>
              </a:ext>
            </a:extLst>
          </a:blip>
          <a:srcRect l="20290" r="30008"/>
          <a:stretch/>
        </p:blipFill>
        <p:spPr>
          <a:xfrm>
            <a:off x="1465471" y="4226861"/>
            <a:ext cx="1983840" cy="266028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0DFCB05-4043-47A8-9C2D-9B1476250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b="1" dirty="0">
                <a:ln/>
                <a:solidFill>
                  <a:schemeClr val="accent4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THEO TIẾN TRÌNH PHÂN CÔNG …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CB91653-35E6-46E4-87C3-9E7597C1913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817" b="99927" l="35010" r="78369"/>
                    </a14:imgEffect>
                  </a14:imgLayer>
                </a14:imgProps>
              </a:ext>
            </a:extLst>
          </a:blip>
          <a:srcRect l="35010" r="21637"/>
          <a:stretch/>
        </p:blipFill>
        <p:spPr>
          <a:xfrm>
            <a:off x="7745316" y="3896882"/>
            <a:ext cx="1926023" cy="29611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1906823-826C-44B1-8FF4-A4D7870C07F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9817" b="100000" l="30518" r="72461">
                        <a14:foregroundMark x1="56494" y1="46520" x2="56494" y2="46520"/>
                      </a14:backgroundRemoval>
                    </a14:imgEffect>
                  </a14:imgLayer>
                </a14:imgProps>
              </a:ext>
            </a:extLst>
          </a:blip>
          <a:srcRect l="30608" r="27921"/>
          <a:stretch/>
        </p:blipFill>
        <p:spPr>
          <a:xfrm>
            <a:off x="6183554" y="3796430"/>
            <a:ext cx="1904977" cy="306157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307C189-B42F-4EF5-9BC8-EE8F0E920AFB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9817" b="100000" l="28857" r="69482">
                        <a14:foregroundMark x1="49512" y1="78901" x2="49512" y2="78901"/>
                        <a14:foregroundMark x1="48682" y1="94579" x2="48682" y2="94579"/>
                        <a14:foregroundMark x1="48291" y1="98095" x2="48291" y2="98095"/>
                        <a14:foregroundMark x1="48877" y1="89451" x2="48877" y2="89451"/>
                        <a14:foregroundMark x1="49414" y1="81465" x2="49414" y2="81465"/>
                        <a14:foregroundMark x1="51270" y1="28791" x2="51270" y2="28791"/>
                        <a14:foregroundMark x1="52490" y1="29524" x2="52490" y2="29524"/>
                        <a14:foregroundMark x1="52783" y1="29377" x2="52783" y2="29377"/>
                      </a14:backgroundRemoval>
                    </a14:imgEffect>
                  </a14:imgLayer>
                </a14:imgProps>
              </a:ext>
            </a:extLst>
          </a:blip>
          <a:srcRect l="28659" r="30486"/>
          <a:stretch/>
        </p:blipFill>
        <p:spPr>
          <a:xfrm>
            <a:off x="2841831" y="3271921"/>
            <a:ext cx="2215657" cy="36146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310D7B-42FD-4A92-9D22-0F2165F23B7D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9817" b="100000" l="31543" r="71436">
                        <a14:backgroundMark x1="37891" y1="99048" x2="37891" y2="99048"/>
                      </a14:backgroundRemoval>
                    </a14:imgEffect>
                  </a14:imgLayer>
                </a14:imgProps>
              </a:ext>
            </a:extLst>
          </a:blip>
          <a:srcRect l="31719" r="28538"/>
          <a:stretch/>
        </p:blipFill>
        <p:spPr>
          <a:xfrm>
            <a:off x="4455613" y="2967495"/>
            <a:ext cx="2337607" cy="3920211"/>
          </a:xfrm>
          <a:prstGeom prst="rect">
            <a:avLst/>
          </a:prstGeom>
        </p:spPr>
      </p:pic>
      <p:sp>
        <p:nvSpPr>
          <p:cNvPr id="16" name="Callout: Down Arrow 15">
            <a:extLst>
              <a:ext uri="{FF2B5EF4-FFF2-40B4-BE49-F238E27FC236}">
                <a16:creationId xmlns:a16="http://schemas.microsoft.com/office/drawing/2014/main" id="{C07137BD-EA58-4A94-A9C2-F4A8A1D6209A}"/>
              </a:ext>
            </a:extLst>
          </p:cNvPr>
          <p:cNvSpPr/>
          <p:nvPr/>
        </p:nvSpPr>
        <p:spPr>
          <a:xfrm>
            <a:off x="1765670" y="3270803"/>
            <a:ext cx="1383442" cy="1341691"/>
          </a:xfrm>
          <a:prstGeom prst="downArrowCallout">
            <a:avLst/>
          </a:prstGeom>
        </p:spPr>
        <p:style>
          <a:lnRef idx="2">
            <a:schemeClr val="dk1"/>
          </a:lnRef>
          <a:fillRef idx="1002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SECRETARY</a:t>
            </a:r>
          </a:p>
        </p:txBody>
      </p:sp>
      <p:sp>
        <p:nvSpPr>
          <p:cNvPr id="17" name="Callout: Down Arrow 16">
            <a:extLst>
              <a:ext uri="{FF2B5EF4-FFF2-40B4-BE49-F238E27FC236}">
                <a16:creationId xmlns:a16="http://schemas.microsoft.com/office/drawing/2014/main" id="{F9B3ADB0-D9B9-4B29-960B-5077AB8E4E70}"/>
              </a:ext>
            </a:extLst>
          </p:cNvPr>
          <p:cNvSpPr/>
          <p:nvPr/>
        </p:nvSpPr>
        <p:spPr>
          <a:xfrm>
            <a:off x="8031376" y="3156923"/>
            <a:ext cx="1156936" cy="1320801"/>
          </a:xfrm>
          <a:prstGeom prst="downArrowCallout">
            <a:avLst/>
          </a:prstGeom>
        </p:spPr>
        <p:style>
          <a:lnRef idx="2">
            <a:schemeClr val="dk1">
              <a:shade val="50000"/>
            </a:schemeClr>
          </a:lnRef>
          <a:fillRef idx="1003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MAIN TUTOR</a:t>
            </a:r>
          </a:p>
        </p:txBody>
      </p:sp>
      <p:sp>
        <p:nvSpPr>
          <p:cNvPr id="18" name="Callout: Down Arrow 17">
            <a:extLst>
              <a:ext uri="{FF2B5EF4-FFF2-40B4-BE49-F238E27FC236}">
                <a16:creationId xmlns:a16="http://schemas.microsoft.com/office/drawing/2014/main" id="{0E00B8B9-3A34-4192-8A8D-7C82113E3C41}"/>
              </a:ext>
            </a:extLst>
          </p:cNvPr>
          <p:cNvSpPr/>
          <p:nvPr/>
        </p:nvSpPr>
        <p:spPr>
          <a:xfrm>
            <a:off x="5026619" y="2759335"/>
            <a:ext cx="1156936" cy="1282825"/>
          </a:xfrm>
          <a:prstGeom prst="downArrowCallou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BOSS</a:t>
            </a:r>
          </a:p>
        </p:txBody>
      </p:sp>
      <p:sp>
        <p:nvSpPr>
          <p:cNvPr id="19" name="Callout: Down Arrow 18">
            <a:extLst>
              <a:ext uri="{FF2B5EF4-FFF2-40B4-BE49-F238E27FC236}">
                <a16:creationId xmlns:a16="http://schemas.microsoft.com/office/drawing/2014/main" id="{09196D1B-0B1F-4C81-9949-38DA421921C5}"/>
              </a:ext>
            </a:extLst>
          </p:cNvPr>
          <p:cNvSpPr/>
          <p:nvPr/>
        </p:nvSpPr>
        <p:spPr>
          <a:xfrm>
            <a:off x="6355528" y="3050849"/>
            <a:ext cx="1549332" cy="1384418"/>
          </a:xfrm>
          <a:prstGeom prst="downArrowCallou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TUTOR &amp; ENTERTAINER</a:t>
            </a:r>
          </a:p>
        </p:txBody>
      </p:sp>
      <p:sp>
        <p:nvSpPr>
          <p:cNvPr id="20" name="Callout: Down Arrow 19">
            <a:extLst>
              <a:ext uri="{FF2B5EF4-FFF2-40B4-BE49-F238E27FC236}">
                <a16:creationId xmlns:a16="http://schemas.microsoft.com/office/drawing/2014/main" id="{D7F6AB26-23B9-4772-946B-367F8ACFBFF9}"/>
              </a:ext>
            </a:extLst>
          </p:cNvPr>
          <p:cNvSpPr/>
          <p:nvPr/>
        </p:nvSpPr>
        <p:spPr>
          <a:xfrm>
            <a:off x="3486952" y="2820345"/>
            <a:ext cx="1099032" cy="1341691"/>
          </a:xfrm>
          <a:prstGeom prst="downArrowCallout">
            <a:avLst/>
          </a:prstGeom>
          <a:solidFill>
            <a:srgbClr val="0070C0"/>
          </a:solidFill>
        </p:spPr>
        <p:style>
          <a:lnRef idx="2">
            <a:schemeClr val="dk1"/>
          </a:lnRef>
          <a:fillRef idx="1002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WEB</a:t>
            </a:r>
          </a:p>
        </p:txBody>
      </p:sp>
    </p:spTree>
    <p:extLst>
      <p:ext uri="{BB962C8B-B14F-4D97-AF65-F5344CB8AC3E}">
        <p14:creationId xmlns:p14="http://schemas.microsoft.com/office/powerpoint/2010/main" val="2872450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FCB05-4043-47A8-9C2D-9B1476250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b="1" dirty="0">
                <a:ln/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GIAI ĐOẠN TRIỂN KHAI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F0CA4-9A60-456C-AD68-23CDD61B6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80AFBFC-0666-43D7-921E-45109512D9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619375"/>
              </p:ext>
            </p:extLst>
          </p:nvPr>
        </p:nvGraphicFramePr>
        <p:xfrm>
          <a:off x="677333" y="1439901"/>
          <a:ext cx="9528303" cy="48084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664167">
                  <a:extLst>
                    <a:ext uri="{9D8B030D-6E8A-4147-A177-3AD203B41FA5}">
                      <a16:colId xmlns:a16="http://schemas.microsoft.com/office/drawing/2014/main" val="3899168187"/>
                    </a:ext>
                  </a:extLst>
                </a:gridCol>
                <a:gridCol w="4864136">
                  <a:extLst>
                    <a:ext uri="{9D8B030D-6E8A-4147-A177-3AD203B41FA5}">
                      <a16:colId xmlns:a16="http://schemas.microsoft.com/office/drawing/2014/main" val="3233092575"/>
                    </a:ext>
                  </a:extLst>
                </a:gridCol>
              </a:tblGrid>
              <a:tr h="39086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>
                          <a:effectLst/>
                        </a:rPr>
                        <a:t>Giai đoạn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</a:rPr>
                        <a:t>Nội</a:t>
                      </a:r>
                      <a:r>
                        <a:rPr lang="en-US" sz="2300" dirty="0">
                          <a:effectLst/>
                        </a:rPr>
                        <a:t> dung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extLst>
                  <a:ext uri="{0D108BD9-81ED-4DB2-BD59-A6C34878D82A}">
                    <a16:rowId xmlns:a16="http://schemas.microsoft.com/office/drawing/2014/main" val="4167534285"/>
                  </a:ext>
                </a:extLst>
              </a:tr>
              <a:tr h="2018864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>
                          <a:effectLst/>
                        </a:rPr>
                        <a:t>1 ( 13/12 – 23/12 )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</a:rPr>
                        <a:t>Phân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công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công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việc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>
                          <a:effectLst/>
                        </a:rPr>
                        <a:t>Plan ý </a:t>
                      </a:r>
                      <a:r>
                        <a:rPr lang="en-US" sz="2300" dirty="0" err="1">
                          <a:effectLst/>
                        </a:rPr>
                        <a:t>tưởng</a:t>
                      </a:r>
                      <a:r>
                        <a:rPr lang="en-US" sz="2300" dirty="0">
                          <a:effectLst/>
                        </a:rPr>
                        <a:t> game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</a:rPr>
                        <a:t>Tìm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hiểu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sử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dụng</a:t>
                      </a:r>
                      <a:r>
                        <a:rPr lang="en-US" sz="2300" dirty="0">
                          <a:effectLst/>
                        </a:rPr>
                        <a:t> GMS ( </a:t>
                      </a:r>
                      <a:r>
                        <a:rPr lang="en-US" sz="2300" dirty="0" err="1">
                          <a:effectLst/>
                        </a:rPr>
                        <a:t>có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thể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làm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một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số</a:t>
                      </a:r>
                      <a:r>
                        <a:rPr lang="en-US" sz="2300" dirty="0">
                          <a:effectLst/>
                        </a:rPr>
                        <a:t> demo </a:t>
                      </a:r>
                      <a:r>
                        <a:rPr lang="en-US" sz="2300" dirty="0" err="1">
                          <a:effectLst/>
                        </a:rPr>
                        <a:t>nhỏ</a:t>
                      </a:r>
                      <a:r>
                        <a:rPr lang="en-US" sz="2300" dirty="0">
                          <a:effectLst/>
                        </a:rPr>
                        <a:t> ) &amp; </a:t>
                      </a:r>
                      <a:r>
                        <a:rPr lang="en-US" sz="2300" dirty="0" err="1">
                          <a:effectLst/>
                        </a:rPr>
                        <a:t>cách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thức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làm</a:t>
                      </a:r>
                      <a:r>
                        <a:rPr lang="en-US" sz="2300" dirty="0">
                          <a:effectLst/>
                        </a:rPr>
                        <a:t> web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extLst>
                  <a:ext uri="{0D108BD9-81ED-4DB2-BD59-A6C34878D82A}">
                    <a16:rowId xmlns:a16="http://schemas.microsoft.com/office/drawing/2014/main" val="3965509843"/>
                  </a:ext>
                </a:extLst>
              </a:tr>
              <a:tr h="80852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>
                          <a:effectLst/>
                        </a:rPr>
                        <a:t>2 ( 24/12 – 31/12 )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</a:rPr>
                        <a:t>Làm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sản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phẩm</a:t>
                      </a:r>
                      <a:r>
                        <a:rPr lang="en-US" sz="2300" dirty="0">
                          <a:effectLst/>
                        </a:rPr>
                        <a:t> GMS </a:t>
                      </a:r>
                      <a:endParaRPr lang="en-US" sz="1800" dirty="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</a:rPr>
                        <a:t>Làm</a:t>
                      </a:r>
                      <a:r>
                        <a:rPr lang="en-US" sz="2300" dirty="0">
                          <a:effectLst/>
                        </a:rPr>
                        <a:t> web </a:t>
                      </a:r>
                      <a:r>
                        <a:rPr lang="en-US" sz="2300" dirty="0" err="1">
                          <a:effectLst/>
                        </a:rPr>
                        <a:t>truyền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thông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sản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phẩm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extLst>
                  <a:ext uri="{0D108BD9-81ED-4DB2-BD59-A6C34878D82A}">
                    <a16:rowId xmlns:a16="http://schemas.microsoft.com/office/drawing/2014/main" val="1141287740"/>
                  </a:ext>
                </a:extLst>
              </a:tr>
              <a:tr h="39086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>
                          <a:effectLst/>
                        </a:rPr>
                        <a:t>3 ( 1/1/2019 – 8/1/2019 )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>
                          <a:effectLst/>
                        </a:rPr>
                        <a:t>Hoàn thiện sản phẩm GMS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extLst>
                  <a:ext uri="{0D108BD9-81ED-4DB2-BD59-A6C34878D82A}">
                    <a16:rowId xmlns:a16="http://schemas.microsoft.com/office/drawing/2014/main" val="24297968"/>
                  </a:ext>
                </a:extLst>
              </a:tr>
              <a:tr h="808527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>
                          <a:effectLst/>
                        </a:rPr>
                        <a:t>4 ( 9/1/2019 – 14/1/2019 )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>
                          <a:effectLst/>
                        </a:rPr>
                        <a:t>Hoàn thiện web truyền thông</a:t>
                      </a:r>
                      <a:endParaRPr lang="en-US" sz="1800">
                        <a:effectLst/>
                      </a:endParaRPr>
                    </a:p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>
                          <a:effectLst/>
                        </a:rPr>
                        <a:t>Chuẩn bị bài thuyết trình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extLst>
                  <a:ext uri="{0D108BD9-81ED-4DB2-BD59-A6C34878D82A}">
                    <a16:rowId xmlns:a16="http://schemas.microsoft.com/office/drawing/2014/main" val="3806437416"/>
                  </a:ext>
                </a:extLst>
              </a:tr>
              <a:tr h="390860"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>
                          <a:effectLst/>
                        </a:rPr>
                        <a:t>5 ( 15/1/2019 )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300" dirty="0" err="1">
                          <a:effectLst/>
                        </a:rPr>
                        <a:t>Thuyết</a:t>
                      </a:r>
                      <a:r>
                        <a:rPr lang="en-US" sz="2300" dirty="0">
                          <a:effectLst/>
                        </a:rPr>
                        <a:t> </a:t>
                      </a:r>
                      <a:r>
                        <a:rPr lang="en-US" sz="2300" dirty="0" err="1">
                          <a:effectLst/>
                        </a:rPr>
                        <a:t>trình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116739" marR="116739" marT="0" marB="0"/>
                </a:tc>
                <a:extLst>
                  <a:ext uri="{0D108BD9-81ED-4DB2-BD59-A6C34878D82A}">
                    <a16:rowId xmlns:a16="http://schemas.microsoft.com/office/drawing/2014/main" val="3397635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34907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FCB05-4043-47A8-9C2D-9B1476250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  <a:latin typeface="Calibri" panose="020F0502020204030204" pitchFamily="34" charset="0"/>
                <a:cs typeface="Calibri" panose="020F0502020204030204" pitchFamily="34" charset="0"/>
              </a:rPr>
              <a:t>CÔNG CỤ SỬ DỤNG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F0CA4-9A60-456C-AD68-23CDD61B6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2050" name="Picture 2" descr="HÃ¬nh áº£nh cÃ³ liÃªn quan">
            <a:extLst>
              <a:ext uri="{FF2B5EF4-FFF2-40B4-BE49-F238E27FC236}">
                <a16:creationId xmlns:a16="http://schemas.microsoft.com/office/drawing/2014/main" id="{DB812EAF-A600-4659-A0B3-A942F10EDD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22" y="1762531"/>
            <a:ext cx="4248150" cy="1076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Káº¿t quáº£ hÃ¬nh áº£nh cho skype">
            <a:extLst>
              <a:ext uri="{FF2B5EF4-FFF2-40B4-BE49-F238E27FC236}">
                <a16:creationId xmlns:a16="http://schemas.microsoft.com/office/drawing/2014/main" id="{65F7C6CD-5992-4953-9CA3-756664A36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111527"/>
            <a:ext cx="3246967" cy="2164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Káº¿t quáº£ hÃ¬nh áº£nh cho teamviewer">
            <a:extLst>
              <a:ext uri="{FF2B5EF4-FFF2-40B4-BE49-F238E27FC236}">
                <a16:creationId xmlns:a16="http://schemas.microsoft.com/office/drawing/2014/main" id="{6326FCDF-0FDF-4E27-9D74-875B5F2282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921" y="3103354"/>
            <a:ext cx="3658437" cy="224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Káº¿t quáº£ hÃ¬nh áº£nh cho powerpoint">
            <a:extLst>
              <a:ext uri="{FF2B5EF4-FFF2-40B4-BE49-F238E27FC236}">
                <a16:creationId xmlns:a16="http://schemas.microsoft.com/office/drawing/2014/main" id="{AD6623B9-ADF5-4E03-AA9B-7847D5A7B9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42596" y="4227016"/>
            <a:ext cx="2356027" cy="1326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Káº¿t quáº£ hÃ¬nh áº£nh cho paint">
            <a:extLst>
              <a:ext uri="{FF2B5EF4-FFF2-40B4-BE49-F238E27FC236}">
                <a16:creationId xmlns:a16="http://schemas.microsoft.com/office/drawing/2014/main" id="{6D7C44CC-8047-4F53-A22C-3A2DA6CB8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7390" y="4997642"/>
            <a:ext cx="3198901" cy="1599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1506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DFCB05-4043-47A8-9C2D-9B14762500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n-US" b="1" dirty="0">
                <a:ln/>
                <a:solidFill>
                  <a:schemeClr val="accent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TINH THẦN LÀM VIỆC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F0CA4-9A60-456C-AD68-23CDD61B64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/>
          </a:p>
        </p:txBody>
      </p:sp>
      <p:pic>
        <p:nvPicPr>
          <p:cNvPr id="1026" name="Picture 2" descr="Káº¿t quáº£ hÃ¬nh áº£nh cho Thinking woman meme">
            <a:extLst>
              <a:ext uri="{FF2B5EF4-FFF2-40B4-BE49-F238E27FC236}">
                <a16:creationId xmlns:a16="http://schemas.microsoft.com/office/drawing/2014/main" id="{D04C2D97-4638-4251-BCED-940E11644E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411" y="1309688"/>
            <a:ext cx="4188525" cy="2741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Káº¿t quáº£ hÃ¬nh áº£nh cho uganda knuckles meme">
            <a:extLst>
              <a:ext uri="{FF2B5EF4-FFF2-40B4-BE49-F238E27FC236}">
                <a16:creationId xmlns:a16="http://schemas.microsoft.com/office/drawing/2014/main" id="{4651A338-0CD3-4674-8290-C0D4B8E4F9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548" y="4050708"/>
            <a:ext cx="2319560" cy="2310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Ã¬nh áº£nh cÃ³ liÃªn quan">
            <a:extLst>
              <a:ext uri="{FF2B5EF4-FFF2-40B4-BE49-F238E27FC236}">
                <a16:creationId xmlns:a16="http://schemas.microsoft.com/office/drawing/2014/main" id="{1E6B6283-E3C6-4CA3-82A9-BF99A47C35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34"/>
          <a:stretch/>
        </p:blipFill>
        <p:spPr bwMode="auto">
          <a:xfrm>
            <a:off x="3908108" y="2340510"/>
            <a:ext cx="2724019" cy="38807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Káº¿t quáº£ hÃ¬nh áº£nh cho too lazy to do">
            <a:extLst>
              <a:ext uri="{FF2B5EF4-FFF2-40B4-BE49-F238E27FC236}">
                <a16:creationId xmlns:a16="http://schemas.microsoft.com/office/drawing/2014/main" id="{4C14E426-9C8A-44A9-8B0D-D1D3E85E41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5023" y="658844"/>
            <a:ext cx="4762500" cy="571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5524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262</TotalTime>
  <Words>240</Words>
  <Application>Microsoft Office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Trebuchet MS</vt:lpstr>
      <vt:lpstr>Wingdings 3</vt:lpstr>
      <vt:lpstr>Facet</vt:lpstr>
      <vt:lpstr>PowerPoint Presentation</vt:lpstr>
      <vt:lpstr>PowerPoint Presentation</vt:lpstr>
      <vt:lpstr>CHỦ ĐỀ ĐƯA RA: FPT BỊ NGƯỜI NGOÀI HÀNH TINH XÂM CHIẾM </vt:lpstr>
      <vt:lpstr>THEO TIẾN TRÌNH PHÂN CÔNG …</vt:lpstr>
      <vt:lpstr>GIAI ĐOẠN TRIỂN KHAI</vt:lpstr>
      <vt:lpstr>CÔNG CỤ SỬ DỤNG</vt:lpstr>
      <vt:lpstr>TINH THẦN LÀM VIỆC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Anh Le</dc:creator>
  <cp:lastModifiedBy>Anh Le</cp:lastModifiedBy>
  <cp:revision>24</cp:revision>
  <dcterms:created xsi:type="dcterms:W3CDTF">2019-01-16T10:16:38Z</dcterms:created>
  <dcterms:modified xsi:type="dcterms:W3CDTF">2019-01-17T12:09:02Z</dcterms:modified>
</cp:coreProperties>
</file>

<file path=docProps/thumbnail.jpeg>
</file>